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/>
    <p:restoredTop sz="96350"/>
  </p:normalViewPr>
  <p:slideViewPr>
    <p:cSldViewPr snapToGrid="0">
      <p:cViewPr varScale="1">
        <p:scale>
          <a:sx n="86" d="100"/>
          <a:sy n="86" d="100"/>
        </p:scale>
        <p:origin x="76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55BA2-2268-C249-A0BA-983F82E82977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6DC28-0D0F-D74D-B9D2-38292646A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6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6DC28-0D0F-D74D-B9D2-38292646A5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8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ACC210A4-28DB-C01B-EA0F-92072DB267DD}"/>
              </a:ext>
            </a:extLst>
          </p:cNvPr>
          <p:cNvSpPr>
            <a:spLocks/>
          </p:cNvSpPr>
          <p:nvPr userDrawn="1"/>
        </p:nvSpPr>
        <p:spPr>
          <a:xfrm>
            <a:off x="-1330162" y="-296180"/>
            <a:ext cx="6827005" cy="6101861"/>
          </a:xfrm>
          <a:custGeom>
            <a:avLst/>
            <a:gdLst>
              <a:gd name="connsiteX0" fmla="*/ 0 w 6827005"/>
              <a:gd name="connsiteY0" fmla="*/ 0 h 6101861"/>
              <a:gd name="connsiteX1" fmla="*/ 2 w 6827005"/>
              <a:gd name="connsiteY1" fmla="*/ 0 h 6101861"/>
              <a:gd name="connsiteX2" fmla="*/ 2 w 6827005"/>
              <a:gd name="connsiteY2" fmla="*/ 4513394 h 6101861"/>
              <a:gd name="connsiteX3" fmla="*/ 4143961 w 6827005"/>
              <a:gd name="connsiteY3" fmla="*/ 2060002 h 6101861"/>
              <a:gd name="connsiteX4" fmla="*/ 664469 w 6827005"/>
              <a:gd name="connsiteY4" fmla="*/ 0 h 6101861"/>
              <a:gd name="connsiteX5" fmla="*/ 2125394 w 6827005"/>
              <a:gd name="connsiteY5" fmla="*/ 0 h 6101861"/>
              <a:gd name="connsiteX6" fmla="*/ 5604888 w 6827005"/>
              <a:gd name="connsiteY6" fmla="*/ 2060002 h 6101861"/>
              <a:gd name="connsiteX7" fmla="*/ 2 w 6827005"/>
              <a:gd name="connsiteY7" fmla="*/ 5378320 h 6101861"/>
              <a:gd name="connsiteX8" fmla="*/ 2 w 6827005"/>
              <a:gd name="connsiteY8" fmla="*/ 5868996 h 6101861"/>
              <a:gd name="connsiteX9" fmla="*/ 6433677 w 6827005"/>
              <a:gd name="connsiteY9" fmla="*/ 2060002 h 6101861"/>
              <a:gd name="connsiteX10" fmla="*/ 2954182 w 6827005"/>
              <a:gd name="connsiteY10" fmla="*/ 0 h 6101861"/>
              <a:gd name="connsiteX11" fmla="*/ 3347510 w 6827005"/>
              <a:gd name="connsiteY11" fmla="*/ 0 h 6101861"/>
              <a:gd name="connsiteX12" fmla="*/ 6827005 w 6827005"/>
              <a:gd name="connsiteY12" fmla="*/ 2060002 h 6101861"/>
              <a:gd name="connsiteX13" fmla="*/ 0 w 6827005"/>
              <a:gd name="connsiteY13" fmla="*/ 6101861 h 6101861"/>
              <a:gd name="connsiteX14" fmla="*/ 0 w 6827005"/>
              <a:gd name="connsiteY14" fmla="*/ 0 h 610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27005" h="6101861">
                <a:moveTo>
                  <a:pt x="0" y="0"/>
                </a:moveTo>
                <a:lnTo>
                  <a:pt x="2" y="0"/>
                </a:lnTo>
                <a:lnTo>
                  <a:pt x="2" y="4513394"/>
                </a:lnTo>
                <a:lnTo>
                  <a:pt x="4143961" y="2060002"/>
                </a:lnTo>
                <a:lnTo>
                  <a:pt x="664469" y="0"/>
                </a:lnTo>
                <a:lnTo>
                  <a:pt x="2125394" y="0"/>
                </a:lnTo>
                <a:lnTo>
                  <a:pt x="5604888" y="2060002"/>
                </a:lnTo>
                <a:lnTo>
                  <a:pt x="2" y="5378320"/>
                </a:lnTo>
                <a:lnTo>
                  <a:pt x="2" y="5868996"/>
                </a:lnTo>
                <a:lnTo>
                  <a:pt x="6433677" y="2060002"/>
                </a:lnTo>
                <a:lnTo>
                  <a:pt x="2954182" y="0"/>
                </a:lnTo>
                <a:lnTo>
                  <a:pt x="3347510" y="0"/>
                </a:lnTo>
                <a:lnTo>
                  <a:pt x="6827005" y="2060002"/>
                </a:lnTo>
                <a:lnTo>
                  <a:pt x="0" y="61018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67" t="-26326" r="-701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A blu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975D21E-C65D-A9AC-D0AC-C5FFDBA6BF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70517" y="6015443"/>
            <a:ext cx="2401030" cy="593154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EBC1EC94-90D1-412C-F212-955BD5F3A7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81534" y="0"/>
            <a:ext cx="3410465" cy="129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2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183005-0982-4F13-2D90-7CBD1904F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EE28E-45A5-FDD2-0F5A-866AFDF7A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3DF6-1BBC-CC47-3A05-17D083ACA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EA4E2B-8A94-424F-A1C7-C06E763E0ECD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C390F-299D-144F-A1B1-9A7BB2383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896FA-454D-D6F1-5099-8C00915D7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3DF4B5-A449-D749-B645-FD6752925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7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7868A-EA32-6D5A-BBE6-4973B41A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9F0CA55-D201-6CB1-1136-00E28879CE34}"/>
              </a:ext>
            </a:extLst>
          </p:cNvPr>
          <p:cNvSpPr txBox="1">
            <a:spLocks/>
          </p:cNvSpPr>
          <p:nvPr/>
        </p:nvSpPr>
        <p:spPr>
          <a:xfrm>
            <a:off x="4683900" y="3498979"/>
            <a:ext cx="6013188" cy="743901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rgbClr val="0B2341"/>
                </a:solidFill>
                <a:latin typeface="Sweet Sans Pro" panose="02000000000000000000" pitchFamily="2" charset="77"/>
                <a:ea typeface="Avenir Next LT Pro Demi" panose="020B0504020202020204" pitchFamily="34" charset="77"/>
                <a:cs typeface="Arial" charset="0"/>
              </a:defRPr>
            </a:lvl1pPr>
          </a:lstStyle>
          <a:p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10838F0-AFA9-BA62-D41C-9EFDE4CE6294}"/>
              </a:ext>
            </a:extLst>
          </p:cNvPr>
          <p:cNvSpPr txBox="1">
            <a:spLocks/>
          </p:cNvSpPr>
          <p:nvPr/>
        </p:nvSpPr>
        <p:spPr>
          <a:xfrm>
            <a:off x="4683900" y="4242880"/>
            <a:ext cx="6013188" cy="8278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E86100"/>
              </a:buClr>
              <a:buFont typeface="Wingdings" pitchFamily="2" charset="2"/>
              <a:buNone/>
              <a:tabLst/>
              <a:defRPr lang="en-US" sz="1800" b="1" i="0" kern="1200" cap="all" spc="0" baseline="0" dirty="0">
                <a:solidFill>
                  <a:srgbClr val="E86100"/>
                </a:solidFill>
                <a:latin typeface="Sweet Sans Pro" panose="02000000000000000000" pitchFamily="2" charset="77"/>
                <a:ea typeface="Sweet Sans Pro" panose="02000000000000000000" pitchFamily="2" charset="77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C2340"/>
              </a:buClr>
              <a:buFont typeface=".AppleSystemUIFont"/>
              <a:buNone/>
              <a:defRPr sz="2000" b="0" i="0" kern="1200">
                <a:solidFill>
                  <a:srgbClr val="63656A"/>
                </a:solidFill>
                <a:latin typeface="Avenir Next LT Pro" panose="020B0504020202020204" pitchFamily="34" charset="77"/>
                <a:ea typeface="Avenir Next LT Pro" panose="020B0504020202020204" pitchFamily="34" charset="77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C2340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63656A"/>
                </a:solidFill>
                <a:latin typeface="Avenir Next LT Pro" panose="020B0504020202020204" pitchFamily="34" charset="77"/>
                <a:ea typeface="Avenir Next LT Pro" panose="020B0504020202020204" pitchFamily="34" charset="77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63656A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63656A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DEPARTMENT</a:t>
            </a:r>
          </a:p>
          <a:p>
            <a:r>
              <a:rPr lang="en-US" dirty="0"/>
              <a:t>COLLEGE</a:t>
            </a:r>
          </a:p>
          <a:p>
            <a:r>
              <a:rPr lang="en-US" i="1" dirty="0"/>
              <a:t>3mt </a:t>
            </a:r>
            <a:r>
              <a:rPr lang="en-US" i="1" dirty="0" err="1"/>
              <a:t>tITLE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6459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036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</Words>
  <Application>Microsoft Office PowerPoint</Application>
  <PresentationFormat>Widescreen</PresentationFormat>
  <Paragraphs>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Anderson</dc:creator>
  <cp:lastModifiedBy>Sheena Stewart</cp:lastModifiedBy>
  <cp:revision>5</cp:revision>
  <dcterms:created xsi:type="dcterms:W3CDTF">2024-10-01T18:06:07Z</dcterms:created>
  <dcterms:modified xsi:type="dcterms:W3CDTF">2025-10-08T20:26:05Z</dcterms:modified>
</cp:coreProperties>
</file>